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1" r:id="rId2"/>
  </p:sldMasterIdLst>
  <p:notesMasterIdLst>
    <p:notesMasterId r:id="rId33"/>
  </p:notesMasterIdLst>
  <p:sldIdLst>
    <p:sldId id="306" r:id="rId3"/>
    <p:sldId id="335" r:id="rId4"/>
    <p:sldId id="308" r:id="rId5"/>
    <p:sldId id="307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8" r:id="rId24"/>
    <p:sldId id="329" r:id="rId25"/>
    <p:sldId id="326" r:id="rId26"/>
    <p:sldId id="327" r:id="rId27"/>
    <p:sldId id="330" r:id="rId28"/>
    <p:sldId id="331" r:id="rId29"/>
    <p:sldId id="333" r:id="rId30"/>
    <p:sldId id="334" r:id="rId31"/>
    <p:sldId id="336" r:id="rId3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836" y="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2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AEF18F14-497E-47AA-B6C3-88A9E96348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696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594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11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5681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12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484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13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9378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14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0234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15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1161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16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7326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17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528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18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2293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19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1156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20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9798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3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991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21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733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22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5154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23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9092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24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3641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25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8305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26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0850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27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828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28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522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29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550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4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895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5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65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6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72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7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148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8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626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9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886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95509E63-20DE-43E3-8E67-4104A1763936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10</a:t>
            </a:fld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000" smtClean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906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BDA52-39C1-4AFB-A410-8DDF37CCD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0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96118-C969-47B1-9F06-46E843FF68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9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DB82A-8E08-4C91-A805-A58520DC8C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klahoma State University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16913" y="5684838"/>
            <a:ext cx="1905000" cy="12382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468313" y="1570038"/>
            <a:ext cx="9067800" cy="228600"/>
          </a:xfrm>
          <a:prstGeom prst="rect">
            <a:avLst/>
          </a:prstGeom>
          <a:solidFill>
            <a:srgbClr val="F79646"/>
          </a:solidFill>
          <a:ln w="25400" algn="ctr">
            <a:solidFill>
              <a:srgbClr val="B66D31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914400" hangingPunct="1">
              <a:lnSpc>
                <a:spcPct val="100000"/>
              </a:lnSpc>
              <a:buClrTx/>
              <a:buSzTx/>
              <a:buFontTx/>
              <a:buNone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1E4749-D696-4C74-9232-23248B35B0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7E96-39E8-4A57-A351-9D011C326386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73366-08FC-4D00-AE8E-B3CF0C4111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17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1F0D9-2EA2-4CDE-9A9F-E7F17821C9D9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EFF6C-FBD8-463E-9A59-6D2D3DA3FD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6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4DE2A-9825-4A3B-8E44-753746305A29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013E6-792A-46D4-8F46-8974B4BFB1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32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1763713"/>
            <a:ext cx="4460875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1EC4D-9B25-459D-841D-5E37531910B8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9A1B3-9EAB-4A45-95D9-290304355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32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851C3-E5D4-44D5-A9CF-07DA943C88FA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2403B-8717-4086-8A41-2A3678E47F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44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3A11-4D9B-468A-8B28-F0AC6D29E918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4265D-46AA-4C96-B457-403033D9EB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8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4877F-C449-4CDE-A7F0-96ABC049BBB8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7505A-4FCA-4594-AB18-DD900285C0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7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10FD-2870-40F8-A70B-71995BA13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81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8C54A-2770-43DA-B87A-AF24D81622A2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30C11-5237-4B0F-99E7-534BF29028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58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9C140-58A6-4ACC-ABAA-4A2E2107D100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F54EE-856F-4B42-B664-9F2C1341E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3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D2F9C-F763-464F-A2B9-2C1F807E4E9B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A236C-AB77-4939-9404-F9947B9EE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07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3213"/>
            <a:ext cx="6653213" cy="6450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F5A53-960A-4987-9589-9A09C2F0C6F5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8F64E-2C9F-47BB-80F9-59F78198A5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4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DC57B-507A-4CEB-B199-A2374CEB4D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11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67A8A-29DC-4BE9-8C9E-379110A54B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7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362B6-23C8-48F6-8798-3E543458F5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37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84D9C-C3AF-421C-A448-F9A312B20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2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31CC8-ACBD-4C84-ABBD-E5D8436376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8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99C34-9C93-4CFB-8D41-A726529DB3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5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BEB0C-267C-4069-8F17-8F615C1078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55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Fall 2012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FPST3143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EB4D3A33-202B-46B2-9242-263963A969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2" descr="Oklahoma State University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316913" y="5684838"/>
            <a:ext cx="1905000" cy="12382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468313" y="1570038"/>
            <a:ext cx="9067800" cy="228600"/>
          </a:xfrm>
          <a:prstGeom prst="rect">
            <a:avLst/>
          </a:prstGeom>
          <a:solidFill>
            <a:srgbClr val="F79646"/>
          </a:solidFill>
          <a:ln w="25400" algn="ctr">
            <a:solidFill>
              <a:srgbClr val="B66D31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914400" hangingPunct="1">
              <a:lnSpc>
                <a:spcPct val="100000"/>
              </a:lnSpc>
              <a:buClrTx/>
              <a:buSzTx/>
              <a:buFontTx/>
              <a:buNone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27" r:id="rId1"/>
    <p:sldLayoutId id="2147484928" r:id="rId2"/>
    <p:sldLayoutId id="2147484929" r:id="rId3"/>
    <p:sldLayoutId id="2147484930" r:id="rId4"/>
    <p:sldLayoutId id="2147484931" r:id="rId5"/>
    <p:sldLayoutId id="2147484932" r:id="rId6"/>
    <p:sldLayoutId id="2147484933" r:id="rId7"/>
    <p:sldLayoutId id="2147484934" r:id="rId8"/>
    <p:sldLayoutId id="2147484935" r:id="rId9"/>
    <p:sldLayoutId id="2147484936" r:id="rId10"/>
    <p:sldLayoutId id="2147484937" r:id="rId11"/>
    <p:sldLayoutId id="2147484938" r:id="rId12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Arial Unicode MS" pitchFamily="34" charset="-128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Arial Unicode MS" pitchFamily="34" charset="-128"/>
          <a:cs typeface="Arial Unicode MS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Arial Unicode MS" pitchFamily="34" charset="-128"/>
          <a:cs typeface="Arial Unicode MS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Arial Unicode MS" pitchFamily="34" charset="-128"/>
          <a:cs typeface="Arial Unicode MS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Arial Unicode MS" pitchFamily="34" charset="-128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Arial Unicode MS" pitchFamily="34" charset="-128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Arial Unicode MS" pitchFamily="34" charset="-128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Arial Unicode MS" pitchFamily="34" charset="-128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Arial Unicode MS" pitchFamily="34" charset="-128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Arial Unicode MS" pitchFamily="34" charset="-128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504825" y="303213"/>
            <a:ext cx="9072563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4825" y="1763713"/>
            <a:ext cx="9072563" cy="49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AF2E2809-3334-4527-9CD5-177E1EDEE6AB}" type="datetimeFigureOut">
              <a:rPr lang="en-US"/>
              <a:pPr>
                <a:defRPr/>
              </a:pPr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3B547C51-94FA-4ADC-BA86-1C48D03E61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68313" y="1570038"/>
            <a:ext cx="9067800" cy="228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en-US"/>
          </a:p>
        </p:txBody>
      </p:sp>
      <p:pic>
        <p:nvPicPr>
          <p:cNvPr id="8" name="Picture 2" descr="Oklahoma State University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316913" y="5684838"/>
            <a:ext cx="1905000" cy="12382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16" r:id="rId1"/>
    <p:sldLayoutId id="2147484917" r:id="rId2"/>
    <p:sldLayoutId id="2147484918" r:id="rId3"/>
    <p:sldLayoutId id="2147484919" r:id="rId4"/>
    <p:sldLayoutId id="2147484920" r:id="rId5"/>
    <p:sldLayoutId id="2147484921" r:id="rId6"/>
    <p:sldLayoutId id="2147484922" r:id="rId7"/>
    <p:sldLayoutId id="2147484923" r:id="rId8"/>
    <p:sldLayoutId id="2147484924" r:id="rId9"/>
    <p:sldLayoutId id="2147484925" r:id="rId10"/>
    <p:sldLayoutId id="21474849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underheadeng.com/pathfinder/downloa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st.gov/customcf/get_pdf.cfm?pub_id=906951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31800" indent="-323850" eaLnBrk="1"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Select an egress model to meet the needs of the project</a:t>
            </a:r>
          </a:p>
          <a:p>
            <a:pPr marL="431800" indent="-323850" eaLnBrk="1"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Use Pathfinder to predict egress times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6"/>
          <a:stretch/>
        </p:blipFill>
        <p:spPr bwMode="auto">
          <a:xfrm>
            <a:off x="604220" y="1768476"/>
            <a:ext cx="8867422" cy="476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44512" y="6523037"/>
            <a:ext cx="242245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 room for stairs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07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8"/>
          <a:stretch/>
        </p:blipFill>
        <p:spPr bwMode="auto">
          <a:xfrm>
            <a:off x="604220" y="1768475"/>
            <a:ext cx="8867422" cy="474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4512" y="6523037"/>
            <a:ext cx="3589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Copy and move to other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8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6"/>
          <a:stretch/>
        </p:blipFill>
        <p:spPr bwMode="auto">
          <a:xfrm>
            <a:off x="604220" y="1768476"/>
            <a:ext cx="8867422" cy="476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512" y="6523037"/>
            <a:ext cx="149912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 stairs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70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"/>
          <a:stretch/>
        </p:blipFill>
        <p:spPr bwMode="auto">
          <a:xfrm>
            <a:off x="604220" y="1768475"/>
            <a:ext cx="8867422" cy="4752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512" y="6523037"/>
            <a:ext cx="31662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Stairs connecting all floors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388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"/>
          <a:stretch/>
        </p:blipFill>
        <p:spPr bwMode="auto">
          <a:xfrm>
            <a:off x="604220" y="1768475"/>
            <a:ext cx="8867422" cy="4752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512" y="6523037"/>
            <a:ext cx="183255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 exit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10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"/>
          <a:stretch/>
        </p:blipFill>
        <p:spPr bwMode="auto">
          <a:xfrm>
            <a:off x="604220" y="1768475"/>
            <a:ext cx="8867422" cy="4752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512" y="6523037"/>
            <a:ext cx="31277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Stair doors on other floors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581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6"/>
          <a:stretch/>
        </p:blipFill>
        <p:spPr bwMode="auto">
          <a:xfrm>
            <a:off x="604220" y="1768476"/>
            <a:ext cx="8867422" cy="476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512" y="6523037"/>
            <a:ext cx="224292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 exterior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41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19992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 occupants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583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140936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Business</a:t>
            </a:r>
            <a:endParaRPr lang="en-US" dirty="0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413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317907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Put occupants on all floors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305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Historic Fire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Brown’s Ferry</a:t>
            </a:r>
          </a:p>
        </p:txBody>
      </p:sp>
    </p:spTree>
    <p:extLst>
      <p:ext uri="{BB962C8B-B14F-4D97-AF65-F5344CB8AC3E}">
        <p14:creationId xmlns:p14="http://schemas.microsoft.com/office/powerpoint/2010/main" val="19208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19992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Run simulation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107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651332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following prompts, simulation runs and movie pops up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Can rotate view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475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27815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Can manipulate image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6080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27815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Can manipulate image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558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237981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View Summary file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688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18966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Summary File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674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5436104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Create hole by adding new room inside old room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Copy to floor above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Delete new rooms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22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138371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 stair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395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3313728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Create triangular room</a:t>
            </a:r>
          </a:p>
          <a:p>
            <a:pPr marL="1028700" lvl="1">
              <a:buFont typeface="Arial" pitchFamily="34" charset="0"/>
              <a:buChar char="•"/>
            </a:pPr>
            <a:r>
              <a:rPr lang="en-US" dirty="0" smtClean="0"/>
              <a:t>5 m base and height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88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2" y="6523037"/>
            <a:ext cx="4743606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 in three occupants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Make one slow moving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Apply to selected occupants on each floor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"/>
          <a:stretch/>
        </p:blipFill>
        <p:spPr bwMode="auto">
          <a:xfrm>
            <a:off x="604220" y="1768476"/>
            <a:ext cx="8867422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1697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31800" indent="-323850" eaLnBrk="1"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hlinkClick r:id="rId3"/>
              </a:rPr>
              <a:t>http://www.thunderheadeng.com/pathfinder/download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431800" indent="-323850" eaLnBrk="1"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/>
              <a:t>6348 2163 AFE4 2196 5979 19</a:t>
            </a:r>
            <a:endParaRPr lang="it-IT" dirty="0" smtClean="0"/>
          </a:p>
          <a:p>
            <a:pPr marL="431800" indent="-323850" eaLnBrk="1"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dirty="0" smtClean="0"/>
              <a:t>Read: </a:t>
            </a:r>
            <a:r>
              <a:rPr lang="en-US" altLang="en-US" dirty="0" smtClean="0">
                <a:hlinkClick r:id="rId4"/>
              </a:rPr>
              <a:t>http://www.nist.gov/customcf/get_pdf.cfm?pub_id=906951</a:t>
            </a:r>
            <a:endParaRPr lang="en-US" altLang="en-US" dirty="0" smtClean="0"/>
          </a:p>
          <a:p>
            <a:pPr marL="431800" indent="-323850" eaLnBrk="1"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289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Pathfinder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Modifying occupants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Double click on profiles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Individual occupants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Select one occupant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Exit choice and pre-evacuation time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Double click on behaviors</a:t>
            </a:r>
          </a:p>
        </p:txBody>
      </p:sp>
    </p:spTree>
    <p:extLst>
      <p:ext uri="{BB962C8B-B14F-4D97-AF65-F5344CB8AC3E}">
        <p14:creationId xmlns:p14="http://schemas.microsoft.com/office/powerpoint/2010/main" val="200444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8"/>
          <a:stretch/>
        </p:blipFill>
        <p:spPr bwMode="auto">
          <a:xfrm>
            <a:off x="604220" y="1768475"/>
            <a:ext cx="8867422" cy="464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4512" y="6523037"/>
            <a:ext cx="169148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Draw 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33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4"/>
          <a:stretch/>
        </p:blipFill>
        <p:spPr bwMode="auto">
          <a:xfrm>
            <a:off x="603432" y="1768476"/>
            <a:ext cx="8868998" cy="478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4512" y="6523037"/>
            <a:ext cx="19992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 new floors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40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8"/>
          <a:stretch/>
        </p:blipFill>
        <p:spPr bwMode="auto">
          <a:xfrm>
            <a:off x="604220" y="1768475"/>
            <a:ext cx="8867422" cy="474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512" y="6523037"/>
            <a:ext cx="242245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3 m between floors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14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"/>
          <a:stretch/>
        </p:blipFill>
        <p:spPr bwMode="auto">
          <a:xfrm>
            <a:off x="604220" y="1768475"/>
            <a:ext cx="8867422" cy="4752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512" y="6523037"/>
            <a:ext cx="307648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Copy room to other floors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51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"/>
          <a:stretch/>
        </p:blipFill>
        <p:spPr bwMode="auto">
          <a:xfrm>
            <a:off x="604220" y="1768475"/>
            <a:ext cx="8867422" cy="4752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512" y="6523037"/>
            <a:ext cx="29738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Four new rooms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56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8808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Pathfinder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8"/>
          <a:stretch/>
        </p:blipFill>
        <p:spPr bwMode="auto">
          <a:xfrm>
            <a:off x="604220" y="1768475"/>
            <a:ext cx="8867422" cy="474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512" y="6523037"/>
            <a:ext cx="329449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Rotate view to see all floors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273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9578</TotalTime>
  <Words>239</Words>
  <Application>Microsoft Office PowerPoint</Application>
  <PresentationFormat>Custom</PresentationFormat>
  <Paragraphs>102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Unicode MS</vt:lpstr>
      <vt:lpstr>Calibri</vt:lpstr>
      <vt:lpstr>Times New Roman</vt:lpstr>
      <vt:lpstr>Wingdings</vt:lpstr>
      <vt:lpstr>Office Theme</vt:lpstr>
      <vt:lpstr>Custom Design</vt:lpstr>
      <vt:lpstr>Pathfinder</vt:lpstr>
      <vt:lpstr>Historic Fire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  <vt:lpstr>Pathfinder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Historic Fires</dc:title>
  <dc:creator>Kevin Wilmoth</dc:creator>
  <cp:lastModifiedBy>Hoskins, Bryan Lawrence</cp:lastModifiedBy>
  <cp:revision>336</cp:revision>
  <cp:lastPrinted>1601-01-01T00:00:00Z</cp:lastPrinted>
  <dcterms:created xsi:type="dcterms:W3CDTF">2012-08-19T20:58:19Z</dcterms:created>
  <dcterms:modified xsi:type="dcterms:W3CDTF">2022-11-01T13:05:57Z</dcterms:modified>
</cp:coreProperties>
</file>